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9" r:id="rId3"/>
    <p:sldId id="268" r:id="rId4"/>
    <p:sldId id="263" r:id="rId5"/>
    <p:sldId id="258" r:id="rId6"/>
    <p:sldId id="270" r:id="rId7"/>
    <p:sldId id="271" r:id="rId8"/>
    <p:sldId id="274" r:id="rId9"/>
    <p:sldId id="272" r:id="rId10"/>
    <p:sldId id="265" r:id="rId11"/>
    <p:sldId id="261" r:id="rId12"/>
    <p:sldId id="267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56E"/>
    <a:srgbClr val="FFC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D416C-B0B7-47FD-A008-77254DEAF561}" v="92" dt="2022-12-20T20:58:20.852"/>
    <p1510:client id="{11D217CC-10A8-4586-900D-45C711037C80}" v="6" dt="2022-12-20T20:25:10.723"/>
    <p1510:client id="{3AA0F61C-B1B6-4A27-8CAF-F3238BC49200}" v="1055" dt="2022-12-21T00:34:04.149"/>
    <p1510:client id="{407CC11A-1C59-43A7-AC81-A2CE54F12AEF}" v="25" dt="2022-12-20T19:28:13.699"/>
    <p1510:client id="{51B901C9-3732-43D3-B514-575992E658AD}" v="11" dt="2022-12-20T19:57:59.260"/>
    <p1510:client id="{78FA0BB9-6B84-45EC-99F7-3A2717A26A9B}" v="113" dt="2022-12-21T11:24:32.667"/>
    <p1510:client id="{AFD700C3-FF60-43BE-8EE7-A76D11FC1ABC}" v="43" dt="2022-12-21T07:19:14.367"/>
    <p1510:client id="{D11166BA-C2D3-4DC5-B57A-0F7BF0F6DF0B}" v="190" dt="2022-12-20T20:32:18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D9713-44ED-4909-8F96-9C1E6E5121CE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820EC-4DB0-42C8-B2F5-516CA7704A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949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917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87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626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5000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492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0985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4834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2626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569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878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381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69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74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67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893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81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652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0509789-5F4F-4A01-8667-BC714C83E658}" type="datetimeFigureOut">
              <a:rPr lang="de-CH" smtClean="0"/>
              <a:t>21.12.2022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236F51-2F87-4A0D-B3F7-01B72A2B782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8518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:4200/insera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25DCB-773D-170A-A5F7-BF99A748D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6000">
                <a:solidFill>
                  <a:srgbClr val="FFCB3E"/>
                </a:solidFill>
              </a:rPr>
              <a:t>Studis4Studis</a:t>
            </a:r>
            <a:endParaRPr lang="de-CH" sz="6000">
              <a:solidFill>
                <a:srgbClr val="FFCB3E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38E108-D336-920D-2783-52D43CE4E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8729" y="3197441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de-CH" sz="2500">
                <a:solidFill>
                  <a:schemeClr val="tx1"/>
                </a:solidFill>
              </a:rPr>
              <a:t>Inserate, Nachhilfe &amp; Forum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DE754E-56A9-DC91-EA97-26E8C1E18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280" y="197824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74AC-6BBD-2660-6A81-35EF2196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FFCB3E"/>
                </a:solidFill>
              </a:rPr>
              <a:t>Learnings</a:t>
            </a:r>
            <a:endParaRPr lang="de-CH" dirty="0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97EDF-27CB-9A01-E95D-53B398EEB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de-DE" b="0" i="0" dirty="0">
                <a:solidFill>
                  <a:schemeClr val="tx1"/>
                </a:solidFill>
                <a:effectLst/>
              </a:rPr>
              <a:t>Was braucht es alles?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Wo suche ich nach Lösungen?</a:t>
            </a:r>
          </a:p>
          <a:p>
            <a:r>
              <a:rPr lang="de-DE" dirty="0">
                <a:solidFill>
                  <a:schemeClr val="tx1"/>
                </a:solidFill>
              </a:rPr>
              <a:t>Schnell unübersichtlich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Code kommentieren!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DF5A35-A1D0-8ED8-0FD4-84D64562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716387F-9AF4-F259-3196-4D51CE31C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08" y="2572246"/>
            <a:ext cx="5418192" cy="14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09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831EA-FD42-7FD5-00F9-4BC9B601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FFCB3E"/>
                </a:solidFill>
              </a:rPr>
              <a:t>Live Demo</a:t>
            </a:r>
            <a:endParaRPr lang="de-CH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67865-3E13-0775-C2F6-0B5691E65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850" y="2968625"/>
            <a:ext cx="4836300" cy="460375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de-DE">
                <a:solidFill>
                  <a:schemeClr val="tx1"/>
                </a:solidFill>
                <a:hlinkClick r:id="rId2"/>
              </a:rPr>
              <a:t>Studis4Studis - </a:t>
            </a:r>
            <a:r>
              <a:rPr lang="de-DE" err="1">
                <a:solidFill>
                  <a:schemeClr val="tx1"/>
                </a:solidFill>
                <a:hlinkClick r:id="rId2"/>
              </a:rPr>
              <a:t>WebApplikation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0BE4DD-84BE-EEA8-CCC9-87F0908BA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8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831EA-FD42-7FD5-00F9-4BC9B601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99622" cy="1325563"/>
          </a:xfrm>
        </p:spPr>
        <p:txBody>
          <a:bodyPr>
            <a:normAutofit fontScale="90000"/>
          </a:bodyPr>
          <a:lstStyle/>
          <a:p>
            <a:r>
              <a:rPr lang="de-DE">
                <a:solidFill>
                  <a:srgbClr val="FFCB3E"/>
                </a:solidFill>
              </a:rPr>
              <a:t>Was würden wir das nächste Mal anders machen?</a:t>
            </a:r>
            <a:endParaRPr lang="de-CH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67865-3E13-0775-C2F6-0B5691E65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Planung</a:t>
            </a:r>
          </a:p>
          <a:p>
            <a:r>
              <a:rPr lang="de-DE" b="0" i="0" dirty="0">
                <a:solidFill>
                  <a:schemeClr val="tx1"/>
                </a:solidFill>
                <a:effectLst/>
              </a:rPr>
              <a:t>Mockups</a:t>
            </a:r>
          </a:p>
          <a:p>
            <a:r>
              <a:rPr lang="de-DE" dirty="0">
                <a:solidFill>
                  <a:schemeClr val="tx1"/>
                </a:solidFill>
              </a:rPr>
              <a:t>Design</a:t>
            </a:r>
          </a:p>
          <a:p>
            <a:r>
              <a:rPr lang="de-DE" b="0" i="0" dirty="0">
                <a:solidFill>
                  <a:schemeClr val="tx1"/>
                </a:solidFill>
                <a:effectLst/>
              </a:rPr>
              <a:t>Farbpalette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0BE4DD-84BE-EEA8-CCC9-87F0908B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5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154,053 Question Mark Stock Photos, Pictures &amp; Royalty-Free Images - iStock">
            <a:extLst>
              <a:ext uri="{FF2B5EF4-FFF2-40B4-BE49-F238E27FC236}">
                <a16:creationId xmlns:a16="http://schemas.microsoft.com/office/drawing/2014/main" id="{BE738455-3F20-1833-F85F-2D5009A484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/>
        </p:blipFill>
        <p:spPr bwMode="auto">
          <a:xfrm>
            <a:off x="20" y="1"/>
            <a:ext cx="12191980" cy="6858000"/>
          </a:xfrm>
          <a:prstGeom prst="rect">
            <a:avLst/>
          </a:prstGeom>
          <a:solidFill>
            <a:srgbClr val="37556E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C4831EA-FD42-7FD5-00F9-4BC9B601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Fragen</a:t>
            </a:r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0BE4DD-84BE-EEA8-CCC9-87F0908BA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4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1ED1E-7926-BA94-690E-4DBCD5EC4FC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37556E"/>
          </a:solidFill>
        </p:spPr>
        <p:txBody>
          <a:bodyPr/>
          <a:lstStyle/>
          <a:p>
            <a:r>
              <a:rPr lang="de-DE">
                <a:solidFill>
                  <a:srgbClr val="FFCB3E"/>
                </a:solidFill>
              </a:rPr>
              <a:t>Inhaltsverzeichnis</a:t>
            </a:r>
            <a:endParaRPr lang="de-CH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52991F-2A22-CAAE-8617-731296368B7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37556E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tx1"/>
                </a:solidFill>
              </a:rPr>
              <a:t>Was ist Studis4Studis?</a:t>
            </a:r>
          </a:p>
          <a:p>
            <a:r>
              <a:rPr lang="de-CH" b="0" i="0">
                <a:solidFill>
                  <a:schemeClr val="tx1"/>
                </a:solidFill>
                <a:effectLst/>
                <a:latin typeface="+mj-lt"/>
              </a:rPr>
              <a:t>Unser Team</a:t>
            </a:r>
            <a:r>
              <a:rPr lang="de-CH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de-DE">
                <a:solidFill>
                  <a:schemeClr val="tx1"/>
                </a:solidFill>
                <a:latin typeface="+mj-lt"/>
              </a:rPr>
              <a:t>Zielgruppe </a:t>
            </a:r>
          </a:p>
          <a:p>
            <a:r>
              <a:rPr lang="de-CH" b="0" i="0">
                <a:solidFill>
                  <a:schemeClr val="tx1"/>
                </a:solidFill>
                <a:effectLst/>
                <a:latin typeface="+mj-lt"/>
              </a:rPr>
              <a:t>Hindernisse und </a:t>
            </a:r>
            <a:r>
              <a:rPr lang="de-CH" b="0" i="0" err="1">
                <a:solidFill>
                  <a:schemeClr val="tx1"/>
                </a:solidFill>
                <a:effectLst/>
                <a:latin typeface="+mj-lt"/>
              </a:rPr>
              <a:t>Learnings</a:t>
            </a:r>
            <a:r>
              <a:rPr lang="de-CH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de-DE">
                <a:solidFill>
                  <a:schemeClr val="tx1"/>
                </a:solidFill>
                <a:latin typeface="+mj-lt"/>
              </a:rPr>
              <a:t>Live Demo</a:t>
            </a:r>
            <a:endParaRPr lang="de-CH" b="0" i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de-DE" b="0" i="0">
                <a:solidFill>
                  <a:schemeClr val="tx1"/>
                </a:solidFill>
                <a:effectLst/>
                <a:latin typeface="+mj-lt"/>
              </a:rPr>
              <a:t>Was würden wir das nächste Mal anders machen?</a:t>
            </a:r>
          </a:p>
          <a:p>
            <a:endParaRPr lang="de-DE"/>
          </a:p>
          <a:p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AAE2AB-E1A1-B592-9095-F3376A0E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4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74AC-6BBD-2660-6A81-35EF2196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FFCB3E"/>
                </a:solidFill>
              </a:rPr>
              <a:t>Studis4Studis</a:t>
            </a:r>
            <a:endParaRPr lang="de-CH">
              <a:solidFill>
                <a:srgbClr val="FFCB3E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DF5A35-A1D0-8ED8-0FD4-84D64562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A2193D-9F98-F857-D9F0-BC1F782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09" y="2035309"/>
            <a:ext cx="5522741" cy="35122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0A19B5E-F6EA-C84A-75C4-79B3A0E7D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5" y="2037572"/>
            <a:ext cx="5522741" cy="35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6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74AC-6BBD-2660-6A81-35EF2196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FFCB3E"/>
                </a:solidFill>
              </a:rPr>
              <a:t>Team</a:t>
            </a:r>
            <a:endParaRPr lang="de-CH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97EDF-27CB-9A01-E95D-53B398EEB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b="0" i="0" dirty="0">
                <a:solidFill>
                  <a:schemeClr val="tx1"/>
                </a:solidFill>
                <a:effectLst/>
              </a:rPr>
              <a:t>Wie haben wir unser Team organisiert?</a:t>
            </a:r>
          </a:p>
          <a:p>
            <a:pPr algn="l"/>
            <a:r>
              <a:rPr lang="de-DE" b="0" i="0" dirty="0">
                <a:solidFill>
                  <a:schemeClr val="tx1"/>
                </a:solidFill>
                <a:effectLst/>
              </a:rPr>
              <a:t>Hat sich die Organisation bewährt?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DF5A35-A1D0-8ED8-0FD4-84D64562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5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6F103-BF69-26C7-A44F-E992CAC2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FFCB3E"/>
                </a:solidFill>
              </a:rPr>
              <a:t>Zielgruppe </a:t>
            </a:r>
            <a:endParaRPr lang="de-CH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1E8EBB-4C8B-F063-9966-910EF1152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Studierende der BFH</a:t>
            </a:r>
            <a:br>
              <a:rPr lang="de-DE"/>
            </a:br>
            <a:endParaRPr lang="de-DE" sz="1000"/>
          </a:p>
          <a:p>
            <a:r>
              <a:rPr lang="de-DE"/>
              <a:t>Problem</a:t>
            </a:r>
          </a:p>
          <a:p>
            <a:pPr lvl="1"/>
            <a:r>
              <a:rPr lang="de-DE"/>
              <a:t>Kein Nachhilfeangebot</a:t>
            </a:r>
            <a:endParaRPr lang="de-DE" sz="1000"/>
          </a:p>
          <a:p>
            <a:pPr lvl="1"/>
            <a:r>
              <a:rPr lang="de-CH"/>
              <a:t>Nicht mehr verwendete Gegenstände vom Studium</a:t>
            </a:r>
          </a:p>
          <a:p>
            <a:pPr lvl="1"/>
            <a:r>
              <a:rPr lang="de-CH"/>
              <a:t>Unklarheiten zum Studium</a:t>
            </a:r>
            <a:br>
              <a:rPr lang="de-DE"/>
            </a:br>
            <a:endParaRPr lang="de-DE" sz="1000"/>
          </a:p>
          <a:p>
            <a:r>
              <a:rPr lang="de-DE"/>
              <a:t>Lösung</a:t>
            </a:r>
          </a:p>
          <a:p>
            <a:pPr lvl="1"/>
            <a:r>
              <a:rPr lang="de-DE"/>
              <a:t>Studis4Studis</a:t>
            </a:r>
          </a:p>
          <a:p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B1A392-D221-504D-D3EA-6B028C4B5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98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74AC-6BBD-2660-6A81-35EF2196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FFCB3E"/>
                </a:solidFill>
              </a:rPr>
              <a:t>Hindernisse - GIT</a:t>
            </a:r>
            <a:endParaRPr lang="de-CH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97EDF-27CB-9A01-E95D-53B398EE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06575"/>
            <a:ext cx="10233800" cy="4351338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Keine Kenntnisse</a:t>
            </a:r>
          </a:p>
          <a:p>
            <a:pPr algn="l"/>
            <a:r>
              <a:rPr lang="de-DE" dirty="0" err="1">
                <a:solidFill>
                  <a:schemeClr val="tx1"/>
                </a:solidFill>
              </a:rPr>
              <a:t>Git</a:t>
            </a:r>
            <a:r>
              <a:rPr lang="de-DE" dirty="0">
                <a:solidFill>
                  <a:schemeClr val="tx1"/>
                </a:solidFill>
              </a:rPr>
              <a:t> einrichten</a:t>
            </a:r>
          </a:p>
          <a:p>
            <a:pPr algn="l"/>
            <a:r>
              <a:rPr lang="de-DE" b="0" i="0" dirty="0" err="1">
                <a:solidFill>
                  <a:schemeClr val="tx1"/>
                </a:solidFill>
                <a:effectLst/>
              </a:rPr>
              <a:t>Git</a:t>
            </a:r>
            <a:r>
              <a:rPr lang="de-DE" b="0" i="0" dirty="0">
                <a:solidFill>
                  <a:schemeClr val="tx1"/>
                </a:solidFill>
                <a:effectLst/>
              </a:rPr>
              <a:t> – </a:t>
            </a:r>
            <a:r>
              <a:rPr lang="de-DE" b="0" i="0" dirty="0" err="1">
                <a:solidFill>
                  <a:schemeClr val="tx1"/>
                </a:solidFill>
                <a:effectLst/>
              </a:rPr>
              <a:t>Mergekonflikte</a:t>
            </a:r>
            <a:endParaRPr lang="de-DE" b="0" i="0" dirty="0">
              <a:solidFill>
                <a:schemeClr val="tx1"/>
              </a:solidFill>
              <a:effectLst/>
            </a:endParaRPr>
          </a:p>
          <a:p>
            <a:pPr lvl="1"/>
            <a:r>
              <a:rPr lang="de-DE" dirty="0">
                <a:solidFill>
                  <a:schemeClr val="tx1"/>
                </a:solidFill>
              </a:rPr>
              <a:t>Angst vor </a:t>
            </a:r>
            <a:r>
              <a:rPr lang="de-DE" dirty="0" err="1">
                <a:solidFill>
                  <a:schemeClr val="tx1"/>
                </a:solidFill>
              </a:rPr>
              <a:t>Commits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b="0" i="0" dirty="0">
                <a:solidFill>
                  <a:schemeClr val="tx1"/>
                </a:solidFill>
                <a:effectLst/>
              </a:rPr>
              <a:t>Grafische Oberf</a:t>
            </a:r>
            <a:r>
              <a:rPr lang="de-DE" dirty="0">
                <a:solidFill>
                  <a:schemeClr val="tx1"/>
                </a:solidFill>
              </a:rPr>
              <a:t>läche</a:t>
            </a:r>
          </a:p>
          <a:p>
            <a:pPr lvl="1"/>
            <a:r>
              <a:rPr lang="de-DE" b="0" i="0" dirty="0" err="1">
                <a:solidFill>
                  <a:schemeClr val="tx1"/>
                </a:solidFill>
                <a:effectLst/>
              </a:rPr>
              <a:t>SourceTree</a:t>
            </a:r>
            <a:endParaRPr lang="de-DE" b="0" i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DF5A35-A1D0-8ED8-0FD4-84D64562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  <p:pic>
        <p:nvPicPr>
          <p:cNvPr id="3078" name="Picture 6" descr="Git - Logo Downloads">
            <a:extLst>
              <a:ext uri="{FF2B5EF4-FFF2-40B4-BE49-F238E27FC236}">
                <a16:creationId xmlns:a16="http://schemas.microsoft.com/office/drawing/2014/main" id="{3F18666C-A46A-4914-0AB8-2570D4EE5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00" y="2774428"/>
            <a:ext cx="2740338" cy="11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F12E30-4AEB-C2E4-A4B7-9FD4F8D2A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3686" y="2331244"/>
            <a:ext cx="158083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7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74AC-6BBD-2660-6A81-35EF2196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FFCB3E"/>
                </a:solidFill>
              </a:rPr>
              <a:t>Hindernisse - </a:t>
            </a:r>
            <a:r>
              <a:rPr lang="de-DE" err="1">
                <a:solidFill>
                  <a:srgbClr val="FFCB3E"/>
                </a:solidFill>
              </a:rPr>
              <a:t>strapi</a:t>
            </a:r>
            <a:endParaRPr lang="de-CH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97EDF-27CB-9A01-E95D-53B398EE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4976000" cy="4351338"/>
          </a:xfrm>
        </p:spPr>
        <p:txBody>
          <a:bodyPr/>
          <a:lstStyle/>
          <a:p>
            <a:r>
              <a:rPr lang="de-CH" dirty="0"/>
              <a:t>Probleme beim Aufsetzen</a:t>
            </a:r>
          </a:p>
          <a:p>
            <a:pPr algn="l"/>
            <a:r>
              <a:rPr lang="de-CH" dirty="0"/>
              <a:t>Bilder hochladen</a:t>
            </a:r>
          </a:p>
          <a:p>
            <a:pPr algn="l"/>
            <a:r>
              <a:rPr lang="de-CH" dirty="0"/>
              <a:t>Login</a:t>
            </a:r>
          </a:p>
          <a:p>
            <a:pPr algn="l"/>
            <a:r>
              <a:rPr lang="de-CH" dirty="0"/>
              <a:t>Relations -&gt; </a:t>
            </a:r>
            <a:r>
              <a:rPr lang="de-CH" dirty="0" err="1"/>
              <a:t>populate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DF5A35-A1D0-8ED8-0FD4-84D64562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E2CAFB8-1BC2-9650-A07E-16FA615D31E9}"/>
              </a:ext>
            </a:extLst>
          </p:cNvPr>
          <p:cNvGrpSpPr/>
          <p:nvPr/>
        </p:nvGrpSpPr>
        <p:grpSpPr>
          <a:xfrm>
            <a:off x="8140700" y="2412892"/>
            <a:ext cx="3575050" cy="993883"/>
            <a:chOff x="5104837" y="2692399"/>
            <a:chExt cx="5278433" cy="1500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35E2273E-4841-80EA-22C6-F136E5E1219A}"/>
                </a:ext>
              </a:extLst>
            </p:cNvPr>
            <p:cNvSpPr/>
            <p:nvPr/>
          </p:nvSpPr>
          <p:spPr>
            <a:xfrm>
              <a:off x="5104837" y="2692399"/>
              <a:ext cx="5278433" cy="1500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3080" name="Picture 8" descr="Strapi logo transparent PNG - StickPNG">
              <a:extLst>
                <a:ext uri="{FF2B5EF4-FFF2-40B4-BE49-F238E27FC236}">
                  <a16:creationId xmlns:a16="http://schemas.microsoft.com/office/drawing/2014/main" id="{0F975A55-9F48-674E-AC8C-609A4345F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537" y="2819522"/>
              <a:ext cx="4838700" cy="1284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D5460B-7663-DF65-B742-454629C3E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2" y="3515202"/>
            <a:ext cx="10904026" cy="3364915"/>
          </a:xfrm>
          <a:prstGeom prst="rect">
            <a:avLst/>
          </a:prstGeom>
        </p:spPr>
      </p:pic>
      <p:pic>
        <p:nvPicPr>
          <p:cNvPr id="14" name="Grafik 13" descr="Ein Bild, das Text enthält.">
            <a:extLst>
              <a:ext uri="{FF2B5EF4-FFF2-40B4-BE49-F238E27FC236}">
                <a16:creationId xmlns:a16="http://schemas.microsoft.com/office/drawing/2014/main" id="{F3AB8D66-A2F7-3ADB-9527-874F17E4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" y="3617051"/>
            <a:ext cx="11461743" cy="31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74AC-6BBD-2660-6A81-35EF2196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FFCB3E"/>
                </a:solidFill>
              </a:rPr>
              <a:t>Hindernisse - Angular</a:t>
            </a:r>
            <a:endParaRPr lang="de-CH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97EDF-27CB-9A01-E95D-53B398EE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06575"/>
            <a:ext cx="10233800" cy="4351338"/>
          </a:xfrm>
        </p:spPr>
        <p:txBody>
          <a:bodyPr/>
          <a:lstStyle/>
          <a:p>
            <a:pPr algn="l"/>
            <a:r>
              <a:rPr lang="de-DE" b="0" i="0" dirty="0" err="1">
                <a:solidFill>
                  <a:schemeClr val="tx1"/>
                </a:solidFill>
                <a:effectLst/>
              </a:rPr>
              <a:t>Navbar</a:t>
            </a:r>
            <a:r>
              <a:rPr lang="de-DE" b="0" i="0" dirty="0">
                <a:solidFill>
                  <a:schemeClr val="tx1"/>
                </a:solidFill>
                <a:effectLst/>
              </a:rPr>
              <a:t> -&gt; JS zu TS</a:t>
            </a:r>
          </a:p>
          <a:p>
            <a:pPr algn="l"/>
            <a:r>
              <a:rPr lang="de-DE" dirty="0" err="1">
                <a:solidFill>
                  <a:schemeClr val="tx1"/>
                </a:solidFill>
              </a:rPr>
              <a:t>RxJS</a:t>
            </a:r>
            <a:r>
              <a:rPr lang="de-DE" dirty="0">
                <a:solidFill>
                  <a:schemeClr val="tx1"/>
                </a:solidFill>
              </a:rPr>
              <a:t> sinnvoll anwenden</a:t>
            </a:r>
          </a:p>
          <a:p>
            <a:pPr algn="l"/>
            <a:r>
              <a:rPr lang="de-DE" dirty="0" err="1">
                <a:solidFill>
                  <a:schemeClr val="tx1"/>
                </a:solidFill>
              </a:rPr>
              <a:t>SessionStorage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b="0" i="0" dirty="0">
                <a:solidFill>
                  <a:schemeClr val="tx1"/>
                </a:solidFill>
                <a:effectLst/>
              </a:rPr>
              <a:t>Sinnvolle Verteilung auf Components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DF5A35-A1D0-8ED8-0FD4-84D64562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  <p:pic>
        <p:nvPicPr>
          <p:cNvPr id="5132" name="Picture 12" descr="Angular - PRESS KIT">
            <a:extLst>
              <a:ext uri="{FF2B5EF4-FFF2-40B4-BE49-F238E27FC236}">
                <a16:creationId xmlns:a16="http://schemas.microsoft.com/office/drawing/2014/main" id="{E0ED366F-D7F2-CD36-46F7-1ECEE0C3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89" y="1676004"/>
            <a:ext cx="1990724" cy="199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ypescript - Free logo icons">
            <a:extLst>
              <a:ext uri="{FF2B5EF4-FFF2-40B4-BE49-F238E27FC236}">
                <a16:creationId xmlns:a16="http://schemas.microsoft.com/office/drawing/2014/main" id="{5FFB1A3C-1605-68BB-74FF-20333C30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074" y="1980407"/>
            <a:ext cx="1448593" cy="144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RxJS">
            <a:extLst>
              <a:ext uri="{FF2B5EF4-FFF2-40B4-BE49-F238E27FC236}">
                <a16:creationId xmlns:a16="http://schemas.microsoft.com/office/drawing/2014/main" id="{D1B89B5F-034F-9589-414E-F9380082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051" y="3362325"/>
            <a:ext cx="1448594" cy="144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4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F74AC-6BBD-2660-6A81-35EF2196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FFCB3E"/>
                </a:solidFill>
              </a:rPr>
              <a:t>Hindernisse - </a:t>
            </a:r>
            <a:r>
              <a:rPr lang="de-DE" err="1">
                <a:solidFill>
                  <a:srgbClr val="FFCB3E"/>
                </a:solidFill>
              </a:rPr>
              <a:t>css</a:t>
            </a:r>
            <a:endParaRPr lang="de-CH">
              <a:solidFill>
                <a:srgbClr val="FFCB3E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297EDF-27CB-9A01-E95D-53B398EE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06575"/>
            <a:ext cx="10233800" cy="4351338"/>
          </a:xfrm>
        </p:spPr>
        <p:txBody>
          <a:bodyPr/>
          <a:lstStyle/>
          <a:p>
            <a:pPr algn="l"/>
            <a:r>
              <a:rPr lang="de-DE" b="0" i="0" dirty="0" err="1">
                <a:solidFill>
                  <a:schemeClr val="tx1"/>
                </a:solidFill>
                <a:effectLst/>
              </a:rPr>
              <a:t>Repsonsive</a:t>
            </a:r>
            <a:r>
              <a:rPr lang="de-DE" b="0" i="0" dirty="0">
                <a:solidFill>
                  <a:schemeClr val="tx1"/>
                </a:solidFill>
                <a:effectLst/>
              </a:rPr>
              <a:t> Design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Übersicht behalten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::</a:t>
            </a:r>
            <a:r>
              <a:rPr lang="de-DE" dirty="0" err="1">
                <a:solidFill>
                  <a:schemeClr val="tx1"/>
                </a:solidFill>
              </a:rPr>
              <a:t>ng-deep</a:t>
            </a:r>
            <a:r>
              <a:rPr lang="de-DE" dirty="0">
                <a:solidFill>
                  <a:schemeClr val="tx1"/>
                </a:solidFill>
              </a:rPr>
              <a:t> / !</a:t>
            </a:r>
            <a:r>
              <a:rPr lang="de-DE" dirty="0" err="1">
                <a:solidFill>
                  <a:schemeClr val="tx1"/>
                </a:solidFill>
              </a:rPr>
              <a:t>important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DF5A35-A1D0-8ED8-0FD4-84D64562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7" y="249238"/>
            <a:ext cx="993883" cy="993883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CD10E07-3EE2-917C-B8CF-2051F48A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34" y="1485705"/>
            <a:ext cx="1654882" cy="233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When you try to solve a bug in CSS - Memes for Developers - devs.lol">
            <a:extLst>
              <a:ext uri="{FF2B5EF4-FFF2-40B4-BE49-F238E27FC236}">
                <a16:creationId xmlns:a16="http://schemas.microsoft.com/office/drawing/2014/main" id="{06672ECC-EC07-FA32-8F3B-9456B9E0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104" y="1562100"/>
            <a:ext cx="2245046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ebsite memes - Imgflip">
            <a:extLst>
              <a:ext uri="{FF2B5EF4-FFF2-40B4-BE49-F238E27FC236}">
                <a16:creationId xmlns:a16="http://schemas.microsoft.com/office/drawing/2014/main" id="{AE5E37E7-A086-945F-4E4F-2A833283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104" y="4421678"/>
            <a:ext cx="4741862" cy="19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08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efe">
  <a:themeElements>
    <a:clrScheme name="Tief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Tief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ief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TM04033923[[fn=Tiefe]]</Template>
  <TotalTime>0</TotalTime>
  <Words>157</Words>
  <Application>Microsoft Office PowerPoint</Application>
  <PresentationFormat>Breitbild</PresentationFormat>
  <Paragraphs>56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Tiefe</vt:lpstr>
      <vt:lpstr>Studis4Studis</vt:lpstr>
      <vt:lpstr>Inhaltsverzeichnis</vt:lpstr>
      <vt:lpstr>Studis4Studis</vt:lpstr>
      <vt:lpstr>Team</vt:lpstr>
      <vt:lpstr>Zielgruppe </vt:lpstr>
      <vt:lpstr>Hindernisse - GIT</vt:lpstr>
      <vt:lpstr>Hindernisse - strapi</vt:lpstr>
      <vt:lpstr>Hindernisse - Angular</vt:lpstr>
      <vt:lpstr>Hindernisse - css</vt:lpstr>
      <vt:lpstr>Learnings</vt:lpstr>
      <vt:lpstr>Live Demo</vt:lpstr>
      <vt:lpstr>Was würden wir das nächste Mal anders machen?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WSEG</dc:title>
  <dc:creator>Marie Aurélien Jérémie;Marc Leo Hösli (via BFH Moodle);Mühlemann Robin Kenta (@muhlr2);Marco Nino Bucher (via BFH Moodle)</dc:creator>
  <cp:lastModifiedBy>Hösli Marc Leo</cp:lastModifiedBy>
  <cp:revision>1</cp:revision>
  <dcterms:created xsi:type="dcterms:W3CDTF">2022-12-17T13:39:54Z</dcterms:created>
  <dcterms:modified xsi:type="dcterms:W3CDTF">2022-12-21T11:24:32Z</dcterms:modified>
</cp:coreProperties>
</file>